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A38FB8A-1A95-4CC9-A4CF-A9743DAFDCE4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FAC0408-62B0-48DB-8098-A34E0C3ACF3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Webometric</a:t>
            </a:r>
            <a:r>
              <a:rPr lang="en-US" dirty="0" smtClean="0"/>
              <a:t>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Menaikkan</a:t>
            </a:r>
            <a:r>
              <a:rPr lang="en-US" dirty="0" smtClean="0"/>
              <a:t> Ranking uma.ac.id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619" y="406635"/>
            <a:ext cx="1904762" cy="187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194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181600"/>
          </a:xfrm>
        </p:spPr>
        <p:txBody>
          <a:bodyPr/>
          <a:lstStyle/>
          <a:p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Webometric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berdasarkan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 </a:t>
            </a:r>
            <a:r>
              <a:rPr lang="en-US" dirty="0" err="1" smtClean="0"/>
              <a:t>Variabel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43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halaman</a:t>
            </a:r>
            <a:r>
              <a:rPr lang="en-US" dirty="0" smtClean="0"/>
              <a:t> web yang </a:t>
            </a:r>
            <a:r>
              <a:rPr lang="en-US" dirty="0" err="1" smtClean="0"/>
              <a:t>terindex</a:t>
            </a:r>
            <a:r>
              <a:rPr lang="en-US" dirty="0" smtClean="0"/>
              <a:t> di </a:t>
            </a:r>
            <a:r>
              <a:rPr lang="en-US" dirty="0" err="1" smtClean="0"/>
              <a:t>google</a:t>
            </a:r>
            <a:r>
              <a:rPr lang="en-US" dirty="0" smtClean="0"/>
              <a:t>  (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10%)</a:t>
            </a:r>
          </a:p>
          <a:p>
            <a:endParaRPr lang="en-US" dirty="0"/>
          </a:p>
          <a:p>
            <a:r>
              <a:rPr lang="en-US" dirty="0" smtClean="0"/>
              <a:t>Cara </a:t>
            </a:r>
            <a:r>
              <a:rPr lang="en-US" dirty="0" err="1" smtClean="0"/>
              <a:t>mengetahui</a:t>
            </a:r>
            <a:r>
              <a:rPr lang="en-US" dirty="0" smtClean="0"/>
              <a:t> index web di </a:t>
            </a:r>
            <a:r>
              <a:rPr lang="en-US" dirty="0" err="1" smtClean="0"/>
              <a:t>google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 </a:t>
            </a:r>
            <a:r>
              <a:rPr lang="en-US" dirty="0" err="1" smtClean="0"/>
              <a:t>Buka</a:t>
            </a:r>
            <a:r>
              <a:rPr lang="en-US" dirty="0" smtClean="0"/>
              <a:t> google.com &gt; site: uma.ac.id</a:t>
            </a:r>
          </a:p>
        </p:txBody>
      </p:sp>
    </p:spTree>
    <p:extLst>
      <p:ext uri="{BB962C8B-B14F-4D97-AF65-F5344CB8AC3E}">
        <p14:creationId xmlns:p14="http://schemas.microsoft.com/office/powerpoint/2010/main" val="491454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link </a:t>
            </a:r>
            <a:r>
              <a:rPr lang="en-US" dirty="0" err="1" smtClean="0"/>
              <a:t>dan</a:t>
            </a:r>
            <a:r>
              <a:rPr lang="en-US" dirty="0" smtClean="0"/>
              <a:t> backlink yang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web. (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25%)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Cara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di alexa.com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88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Altmetrics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kelengkapan</a:t>
            </a:r>
            <a:r>
              <a:rPr lang="en-US" dirty="0"/>
              <a:t> account/social media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 (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25</a:t>
            </a:r>
            <a:r>
              <a:rPr lang="en-US" dirty="0" smtClean="0"/>
              <a:t>%)</a:t>
            </a:r>
          </a:p>
          <a:p>
            <a:endParaRPr lang="en-US" dirty="0"/>
          </a:p>
          <a:p>
            <a:r>
              <a:rPr lang="en-US" dirty="0" err="1" smtClean="0"/>
              <a:t>Akun</a:t>
            </a:r>
            <a:r>
              <a:rPr lang="en-US" dirty="0" smtClean="0"/>
              <a:t>/social media:</a:t>
            </a:r>
          </a:p>
          <a:p>
            <a:pPr marL="0" indent="0">
              <a:buNone/>
            </a:pPr>
            <a:r>
              <a:rPr lang="en-US" dirty="0" smtClean="0"/>
              <a:t>Academia</a:t>
            </a:r>
            <a:r>
              <a:rPr lang="en-US" dirty="0"/>
              <a:t>, Facebook, LinkedIn, </a:t>
            </a:r>
            <a:r>
              <a:rPr lang="en-US" dirty="0" err="1"/>
              <a:t>Mendeley</a:t>
            </a:r>
            <a:r>
              <a:rPr lang="en-US" dirty="0"/>
              <a:t>, </a:t>
            </a:r>
            <a:r>
              <a:rPr lang="en-US" dirty="0" err="1"/>
              <a:t>ResearchGate</a:t>
            </a:r>
            <a:r>
              <a:rPr lang="en-US" dirty="0"/>
              <a:t>, </a:t>
            </a:r>
            <a:r>
              <a:rPr lang="en-US" dirty="0" err="1"/>
              <a:t>Slideshare</a:t>
            </a:r>
            <a:r>
              <a:rPr lang="en-US" dirty="0"/>
              <a:t>, Twitter, Wikipedia (all editions), Wikipedia (English edition) &amp; YouTube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735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Rich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/</a:t>
            </a:r>
            <a:r>
              <a:rPr lang="en-US" dirty="0" err="1"/>
              <a:t>jurnal</a:t>
            </a:r>
            <a:r>
              <a:rPr lang="en-US" dirty="0"/>
              <a:t>/</a:t>
            </a:r>
            <a:r>
              <a:rPr lang="en-US" dirty="0" err="1"/>
              <a:t>skripsi</a:t>
            </a:r>
            <a:r>
              <a:rPr lang="en-US" dirty="0"/>
              <a:t> yang </a:t>
            </a:r>
            <a:r>
              <a:rPr lang="en-US" dirty="0" err="1"/>
              <a:t>terindex</a:t>
            </a:r>
            <a:r>
              <a:rPr lang="en-US" dirty="0"/>
              <a:t> di </a:t>
            </a:r>
            <a:r>
              <a:rPr lang="en-US" dirty="0" err="1"/>
              <a:t>google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web </a:t>
            </a:r>
            <a:r>
              <a:rPr lang="en-US" dirty="0" err="1"/>
              <a:t>kita</a:t>
            </a:r>
            <a:r>
              <a:rPr lang="en-US" dirty="0"/>
              <a:t> (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10</a:t>
            </a:r>
            <a:r>
              <a:rPr lang="en-US" dirty="0" smtClean="0"/>
              <a:t>%)</a:t>
            </a:r>
          </a:p>
          <a:p>
            <a:endParaRPr lang="en-US" dirty="0"/>
          </a:p>
          <a:p>
            <a:r>
              <a:rPr lang="en-US" dirty="0" smtClean="0"/>
              <a:t>File type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Pdf</a:t>
            </a:r>
            <a:endParaRPr lang="en-US" dirty="0" smtClean="0"/>
          </a:p>
          <a:p>
            <a:r>
              <a:rPr lang="en-US" dirty="0" smtClean="0"/>
              <a:t>Doc</a:t>
            </a:r>
          </a:p>
          <a:p>
            <a:r>
              <a:rPr lang="en-US" dirty="0" err="1" smtClean="0"/>
              <a:t>Ppt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7986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Scholar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/</a:t>
            </a:r>
            <a:r>
              <a:rPr lang="en-US" dirty="0" err="1"/>
              <a:t>jurnal</a:t>
            </a:r>
            <a:r>
              <a:rPr lang="en-US" dirty="0"/>
              <a:t>/</a:t>
            </a:r>
            <a:r>
              <a:rPr lang="en-US" dirty="0" err="1"/>
              <a:t>skripsi</a:t>
            </a:r>
            <a:r>
              <a:rPr lang="en-US" dirty="0"/>
              <a:t> yang </a:t>
            </a:r>
            <a:r>
              <a:rPr lang="en-US" dirty="0" err="1"/>
              <a:t>terpublikasi</a:t>
            </a:r>
            <a:r>
              <a:rPr lang="en-US" dirty="0"/>
              <a:t> di Google Scholar (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/>
              <a:t> 30%)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29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</TotalTime>
  <Words>149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Webometric Project</vt:lpstr>
      <vt:lpstr>Objektif Penilaian Webometric berdasarkan 5 Variabel </vt:lpstr>
      <vt:lpstr>1. Size</vt:lpstr>
      <vt:lpstr>2. Visibility</vt:lpstr>
      <vt:lpstr>3. Altmetrics</vt:lpstr>
      <vt:lpstr>4. Rich Files</vt:lpstr>
      <vt:lpstr>5. Scholar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Webometric Project</dc:title>
  <dc:creator>Toshiba</dc:creator>
  <cp:lastModifiedBy>Toshiba</cp:lastModifiedBy>
  <cp:revision>3</cp:revision>
  <dcterms:created xsi:type="dcterms:W3CDTF">2015-02-23T01:23:16Z</dcterms:created>
  <dcterms:modified xsi:type="dcterms:W3CDTF">2015-02-23T01:49:08Z</dcterms:modified>
</cp:coreProperties>
</file>